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63" r:id="rId2"/>
    <p:sldId id="256" r:id="rId3"/>
    <p:sldId id="257" r:id="rId4"/>
    <p:sldId id="258" r:id="rId5"/>
    <p:sldId id="259" r:id="rId6"/>
    <p:sldId id="260" r:id="rId7"/>
    <p:sldId id="261" r:id="rId8"/>
    <p:sldId id="264" r:id="rId9"/>
    <p:sldId id="265" r:id="rId10"/>
    <p:sldId id="266"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4DB0D3-5AFB-4B03-9985-411CA3FEE846}" v="4" dt="2023-02-06T07:39:22.6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7C4DB0D3-5AFB-4B03-9985-411CA3FEE846}"/>
    <pc:docChg chg="undo custSel addSld modSld sldOrd">
      <pc:chgData name="Shailee Upadhayay" userId="556280587117f9d7" providerId="LiveId" clId="{7C4DB0D3-5AFB-4B03-9985-411CA3FEE846}" dt="2023-02-11T03:55:36.358" v="111" actId="1076"/>
      <pc:docMkLst>
        <pc:docMk/>
      </pc:docMkLst>
      <pc:sldChg chg="modSp mod">
        <pc:chgData name="Shailee Upadhayay" userId="556280587117f9d7" providerId="LiveId" clId="{7C4DB0D3-5AFB-4B03-9985-411CA3FEE846}" dt="2023-02-06T07:39:22.679" v="52" actId="27636"/>
        <pc:sldMkLst>
          <pc:docMk/>
          <pc:sldMk cId="3313920748" sldId="257"/>
        </pc:sldMkLst>
        <pc:spChg chg="mod">
          <ac:chgData name="Shailee Upadhayay" userId="556280587117f9d7" providerId="LiveId" clId="{7C4DB0D3-5AFB-4B03-9985-411CA3FEE846}" dt="2023-02-06T07:39:22.679" v="52" actId="27636"/>
          <ac:spMkLst>
            <pc:docMk/>
            <pc:sldMk cId="3313920748" sldId="257"/>
            <ac:spMk id="2" creationId="{A7E3A9F6-3F0C-F5F0-4A14-DA94A9EA493F}"/>
          </ac:spMkLst>
        </pc:spChg>
      </pc:sldChg>
      <pc:sldChg chg="modSp mod">
        <pc:chgData name="Shailee Upadhayay" userId="556280587117f9d7" providerId="LiveId" clId="{7C4DB0D3-5AFB-4B03-9985-411CA3FEE846}" dt="2023-02-06T07:39:22.711" v="54" actId="27636"/>
        <pc:sldMkLst>
          <pc:docMk/>
          <pc:sldMk cId="672681493" sldId="258"/>
        </pc:sldMkLst>
        <pc:spChg chg="mod">
          <ac:chgData name="Shailee Upadhayay" userId="556280587117f9d7" providerId="LiveId" clId="{7C4DB0D3-5AFB-4B03-9985-411CA3FEE846}" dt="2023-02-06T07:39:22.711" v="54" actId="27636"/>
          <ac:spMkLst>
            <pc:docMk/>
            <pc:sldMk cId="672681493" sldId="258"/>
            <ac:spMk id="2" creationId="{6AB309C7-DE20-050B-5DCA-2AC4DF04DFE5}"/>
          </ac:spMkLst>
        </pc:spChg>
        <pc:spChg chg="mod">
          <ac:chgData name="Shailee Upadhayay" userId="556280587117f9d7" providerId="LiveId" clId="{7C4DB0D3-5AFB-4B03-9985-411CA3FEE846}" dt="2023-02-06T07:39:22.711" v="53" actId="27636"/>
          <ac:spMkLst>
            <pc:docMk/>
            <pc:sldMk cId="672681493" sldId="258"/>
            <ac:spMk id="3" creationId="{384E874D-9D34-24EC-4D66-DA44548893CC}"/>
          </ac:spMkLst>
        </pc:spChg>
      </pc:sldChg>
      <pc:sldChg chg="modSp mod">
        <pc:chgData name="Shailee Upadhayay" userId="556280587117f9d7" providerId="LiveId" clId="{7C4DB0D3-5AFB-4B03-9985-411CA3FEE846}" dt="2023-02-06T07:39:22.743" v="55" actId="27636"/>
        <pc:sldMkLst>
          <pc:docMk/>
          <pc:sldMk cId="3640724531" sldId="259"/>
        </pc:sldMkLst>
        <pc:spChg chg="mod">
          <ac:chgData name="Shailee Upadhayay" userId="556280587117f9d7" providerId="LiveId" clId="{7C4DB0D3-5AFB-4B03-9985-411CA3FEE846}" dt="2023-02-06T07:39:22.613" v="51"/>
          <ac:spMkLst>
            <pc:docMk/>
            <pc:sldMk cId="3640724531" sldId="259"/>
            <ac:spMk id="2" creationId="{89967CC5-900D-D8D0-98C4-12121F127BB4}"/>
          </ac:spMkLst>
        </pc:spChg>
        <pc:spChg chg="mod">
          <ac:chgData name="Shailee Upadhayay" userId="556280587117f9d7" providerId="LiveId" clId="{7C4DB0D3-5AFB-4B03-9985-411CA3FEE846}" dt="2023-02-06T07:39:22.743" v="55" actId="27636"/>
          <ac:spMkLst>
            <pc:docMk/>
            <pc:sldMk cId="3640724531" sldId="259"/>
            <ac:spMk id="3" creationId="{CC2C0930-30D5-A0DB-472D-9AF5D6301BD3}"/>
          </ac:spMkLst>
        </pc:spChg>
      </pc:sldChg>
      <pc:sldChg chg="modSp new mod">
        <pc:chgData name="Shailee Upadhayay" userId="556280587117f9d7" providerId="LiveId" clId="{7C4DB0D3-5AFB-4B03-9985-411CA3FEE846}" dt="2023-02-06T09:09:01.925" v="74" actId="20577"/>
        <pc:sldMkLst>
          <pc:docMk/>
          <pc:sldMk cId="328222674" sldId="260"/>
        </pc:sldMkLst>
        <pc:spChg chg="mod">
          <ac:chgData name="Shailee Upadhayay" userId="556280587117f9d7" providerId="LiveId" clId="{7C4DB0D3-5AFB-4B03-9985-411CA3FEE846}" dt="2023-02-06T07:39:22.613" v="51"/>
          <ac:spMkLst>
            <pc:docMk/>
            <pc:sldMk cId="328222674" sldId="260"/>
            <ac:spMk id="2" creationId="{918DA623-2E8A-A035-A3D8-690175E4D143}"/>
          </ac:spMkLst>
        </pc:spChg>
        <pc:spChg chg="mod">
          <ac:chgData name="Shailee Upadhayay" userId="556280587117f9d7" providerId="LiveId" clId="{7C4DB0D3-5AFB-4B03-9985-411CA3FEE846}" dt="2023-02-06T09:09:01.925" v="74" actId="20577"/>
          <ac:spMkLst>
            <pc:docMk/>
            <pc:sldMk cId="328222674" sldId="260"/>
            <ac:spMk id="3" creationId="{9F2E2362-8346-45BD-4817-E10A1203F186}"/>
          </ac:spMkLst>
        </pc:spChg>
      </pc:sldChg>
      <pc:sldChg chg="modSp new mod">
        <pc:chgData name="Shailee Upadhayay" userId="556280587117f9d7" providerId="LiveId" clId="{7C4DB0D3-5AFB-4B03-9985-411CA3FEE846}" dt="2023-02-06T07:39:22.777" v="56" actId="27636"/>
        <pc:sldMkLst>
          <pc:docMk/>
          <pc:sldMk cId="1946648649" sldId="261"/>
        </pc:sldMkLst>
        <pc:spChg chg="mod">
          <ac:chgData name="Shailee Upadhayay" userId="556280587117f9d7" providerId="LiveId" clId="{7C4DB0D3-5AFB-4B03-9985-411CA3FEE846}" dt="2023-02-06T07:39:22.613" v="51"/>
          <ac:spMkLst>
            <pc:docMk/>
            <pc:sldMk cId="1946648649" sldId="261"/>
            <ac:spMk id="2" creationId="{EE159AF6-5CB5-688A-A076-51CF01D85417}"/>
          </ac:spMkLst>
        </pc:spChg>
        <pc:spChg chg="mod">
          <ac:chgData name="Shailee Upadhayay" userId="556280587117f9d7" providerId="LiveId" clId="{7C4DB0D3-5AFB-4B03-9985-411CA3FEE846}" dt="2023-02-06T07:39:22.777" v="56" actId="27636"/>
          <ac:spMkLst>
            <pc:docMk/>
            <pc:sldMk cId="1946648649" sldId="261"/>
            <ac:spMk id="3" creationId="{357C2799-F8C2-6F53-D7D1-011F2439F048}"/>
          </ac:spMkLst>
        </pc:spChg>
      </pc:sldChg>
      <pc:sldChg chg="modSp new mod">
        <pc:chgData name="Shailee Upadhayay" userId="556280587117f9d7" providerId="LiveId" clId="{7C4DB0D3-5AFB-4B03-9985-411CA3FEE846}" dt="2023-02-06T07:40:12.429" v="72" actId="122"/>
        <pc:sldMkLst>
          <pc:docMk/>
          <pc:sldMk cId="2612091817" sldId="262"/>
        </pc:sldMkLst>
        <pc:spChg chg="mod">
          <ac:chgData name="Shailee Upadhayay" userId="556280587117f9d7" providerId="LiveId" clId="{7C4DB0D3-5AFB-4B03-9985-411CA3FEE846}" dt="2023-02-06T07:39:22.613" v="51"/>
          <ac:spMkLst>
            <pc:docMk/>
            <pc:sldMk cId="2612091817" sldId="262"/>
            <ac:spMk id="2" creationId="{1D120928-DEBB-A594-0503-312CD3D09B32}"/>
          </ac:spMkLst>
        </pc:spChg>
        <pc:spChg chg="mod">
          <ac:chgData name="Shailee Upadhayay" userId="556280587117f9d7" providerId="LiveId" clId="{7C4DB0D3-5AFB-4B03-9985-411CA3FEE846}" dt="2023-02-06T07:40:12.429" v="72" actId="122"/>
          <ac:spMkLst>
            <pc:docMk/>
            <pc:sldMk cId="2612091817" sldId="262"/>
            <ac:spMk id="3" creationId="{3FD64C11-2A01-4372-4AEC-7599BE3C3727}"/>
          </ac:spMkLst>
        </pc:spChg>
      </pc:sldChg>
      <pc:sldChg chg="modSp new mod ord">
        <pc:chgData name="Shailee Upadhayay" userId="556280587117f9d7" providerId="LiveId" clId="{7C4DB0D3-5AFB-4B03-9985-411CA3FEE846}" dt="2023-02-11T03:55:36.358" v="111" actId="1076"/>
        <pc:sldMkLst>
          <pc:docMk/>
          <pc:sldMk cId="2046731056" sldId="263"/>
        </pc:sldMkLst>
        <pc:spChg chg="mod">
          <ac:chgData name="Shailee Upadhayay" userId="556280587117f9d7" providerId="LiveId" clId="{7C4DB0D3-5AFB-4B03-9985-411CA3FEE846}" dt="2023-02-06T07:39:22.613" v="51"/>
          <ac:spMkLst>
            <pc:docMk/>
            <pc:sldMk cId="2046731056" sldId="263"/>
            <ac:spMk id="2" creationId="{3AF8DB49-0949-A0A7-AAE0-7343D28F068F}"/>
          </ac:spMkLst>
        </pc:spChg>
        <pc:spChg chg="mod">
          <ac:chgData name="Shailee Upadhayay" userId="556280587117f9d7" providerId="LiveId" clId="{7C4DB0D3-5AFB-4B03-9985-411CA3FEE846}" dt="2023-02-11T03:55:36.358" v="111" actId="1076"/>
          <ac:spMkLst>
            <pc:docMk/>
            <pc:sldMk cId="2046731056" sldId="263"/>
            <ac:spMk id="3" creationId="{6A1777E8-B422-56C0-63BC-681404456E83}"/>
          </ac:spMkLst>
        </pc:spChg>
      </pc:sldChg>
      <pc:sldChg chg="modSp new mod">
        <pc:chgData name="Shailee Upadhayay" userId="556280587117f9d7" providerId="LiveId" clId="{7C4DB0D3-5AFB-4B03-9985-411CA3FEE846}" dt="2023-02-06T10:03:37.919" v="84" actId="122"/>
        <pc:sldMkLst>
          <pc:docMk/>
          <pc:sldMk cId="2205834303" sldId="264"/>
        </pc:sldMkLst>
        <pc:spChg chg="mod">
          <ac:chgData name="Shailee Upadhayay" userId="556280587117f9d7" providerId="LiveId" clId="{7C4DB0D3-5AFB-4B03-9985-411CA3FEE846}" dt="2023-02-06T10:03:37.919" v="84" actId="122"/>
          <ac:spMkLst>
            <pc:docMk/>
            <pc:sldMk cId="2205834303" sldId="264"/>
            <ac:spMk id="2" creationId="{5A3272FF-D9DE-EC01-8146-7998D460989F}"/>
          </ac:spMkLst>
        </pc:spChg>
        <pc:spChg chg="mod">
          <ac:chgData name="Shailee Upadhayay" userId="556280587117f9d7" providerId="LiveId" clId="{7C4DB0D3-5AFB-4B03-9985-411CA3FEE846}" dt="2023-02-06T10:01:53.680" v="81" actId="255"/>
          <ac:spMkLst>
            <pc:docMk/>
            <pc:sldMk cId="2205834303" sldId="264"/>
            <ac:spMk id="3" creationId="{9191104B-5CED-8E47-8478-1A5C3F2A022E}"/>
          </ac:spMkLst>
        </pc:spChg>
      </pc:sldChg>
      <pc:sldChg chg="modSp new mod ord">
        <pc:chgData name="Shailee Upadhayay" userId="556280587117f9d7" providerId="LiveId" clId="{7C4DB0D3-5AFB-4B03-9985-411CA3FEE846}" dt="2023-02-08T05:56:42.218" v="106"/>
        <pc:sldMkLst>
          <pc:docMk/>
          <pc:sldMk cId="1996885740" sldId="265"/>
        </pc:sldMkLst>
        <pc:spChg chg="mod">
          <ac:chgData name="Shailee Upadhayay" userId="556280587117f9d7" providerId="LiveId" clId="{7C4DB0D3-5AFB-4B03-9985-411CA3FEE846}" dt="2023-02-06T10:07:40.880" v="94" actId="255"/>
          <ac:spMkLst>
            <pc:docMk/>
            <pc:sldMk cId="1996885740" sldId="265"/>
            <ac:spMk id="3" creationId="{80F38E13-BD63-4127-7C97-B1E15E2B7C56}"/>
          </ac:spMkLst>
        </pc:spChg>
      </pc:sldChg>
      <pc:sldChg chg="modSp new mod ord">
        <pc:chgData name="Shailee Upadhayay" userId="556280587117f9d7" providerId="LiveId" clId="{7C4DB0D3-5AFB-4B03-9985-411CA3FEE846}" dt="2023-02-08T05:56:48.278" v="110"/>
        <pc:sldMkLst>
          <pc:docMk/>
          <pc:sldMk cId="4213066256" sldId="266"/>
        </pc:sldMkLst>
        <pc:spChg chg="mod">
          <ac:chgData name="Shailee Upadhayay" userId="556280587117f9d7" providerId="LiveId" clId="{7C4DB0D3-5AFB-4B03-9985-411CA3FEE846}" dt="2023-02-08T05:56:23.164" v="104" actId="123"/>
          <ac:spMkLst>
            <pc:docMk/>
            <pc:sldMk cId="4213066256" sldId="266"/>
            <ac:spMk id="3" creationId="{261220B0-4F8F-3256-B337-3B7931A4F19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7314D0-A763-4E77-9D6C-5DF09E08D8B6}" type="datetimeFigureOut">
              <a:rPr lang="en-IN" smtClean="0"/>
              <a:t>11-02-2023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D75F2-5859-4666-B126-ED8D719A9639}"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313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7314D0-A763-4E77-9D6C-5DF09E08D8B6}" type="datetimeFigureOut">
              <a:rPr lang="en-IN" smtClean="0"/>
              <a:t>11-02-2023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D75F2-5859-4666-B126-ED8D719A9639}" type="slidenum">
              <a:rPr lang="en-IN" smtClean="0"/>
              <a:t>‹#›</a:t>
            </a:fld>
            <a:endParaRPr lang="en-IN"/>
          </a:p>
        </p:txBody>
      </p:sp>
    </p:spTree>
    <p:extLst>
      <p:ext uri="{BB962C8B-B14F-4D97-AF65-F5344CB8AC3E}">
        <p14:creationId xmlns:p14="http://schemas.microsoft.com/office/powerpoint/2010/main" val="3385272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7314D0-A763-4E77-9D6C-5DF09E08D8B6}" type="datetimeFigureOut">
              <a:rPr lang="en-IN" smtClean="0"/>
              <a:t>11-02-2023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D75F2-5859-4666-B126-ED8D719A9639}" type="slidenum">
              <a:rPr lang="en-IN" smtClean="0"/>
              <a:t>‹#›</a:t>
            </a:fld>
            <a:endParaRPr lang="en-IN"/>
          </a:p>
        </p:txBody>
      </p:sp>
    </p:spTree>
    <p:extLst>
      <p:ext uri="{BB962C8B-B14F-4D97-AF65-F5344CB8AC3E}">
        <p14:creationId xmlns:p14="http://schemas.microsoft.com/office/powerpoint/2010/main" val="3147555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7314D0-A763-4E77-9D6C-5DF09E08D8B6}" type="datetimeFigureOut">
              <a:rPr lang="en-IN" smtClean="0"/>
              <a:t>11-02-2023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D75F2-5859-4666-B126-ED8D719A9639}" type="slidenum">
              <a:rPr lang="en-IN" smtClean="0"/>
              <a:t>‹#›</a:t>
            </a:fld>
            <a:endParaRPr lang="en-IN"/>
          </a:p>
        </p:txBody>
      </p:sp>
    </p:spTree>
    <p:extLst>
      <p:ext uri="{BB962C8B-B14F-4D97-AF65-F5344CB8AC3E}">
        <p14:creationId xmlns:p14="http://schemas.microsoft.com/office/powerpoint/2010/main" val="2951765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7314D0-A763-4E77-9D6C-5DF09E08D8B6}" type="datetimeFigureOut">
              <a:rPr lang="en-IN" smtClean="0"/>
              <a:t>11-02-2023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D75F2-5859-4666-B126-ED8D719A9639}" type="slidenum">
              <a:rPr lang="en-IN" smtClean="0"/>
              <a:t>‹#›</a:t>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5113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7314D0-A763-4E77-9D6C-5DF09E08D8B6}" type="datetimeFigureOut">
              <a:rPr lang="en-IN" smtClean="0"/>
              <a:t>11-02-2023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FD75F2-5859-4666-B126-ED8D719A9639}" type="slidenum">
              <a:rPr lang="en-IN" smtClean="0"/>
              <a:t>‹#›</a:t>
            </a:fld>
            <a:endParaRPr lang="en-IN"/>
          </a:p>
        </p:txBody>
      </p:sp>
    </p:spTree>
    <p:extLst>
      <p:ext uri="{BB962C8B-B14F-4D97-AF65-F5344CB8AC3E}">
        <p14:creationId xmlns:p14="http://schemas.microsoft.com/office/powerpoint/2010/main" val="445825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7314D0-A763-4E77-9D6C-5DF09E08D8B6}" type="datetimeFigureOut">
              <a:rPr lang="en-IN" smtClean="0"/>
              <a:t>11-02-2023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3FD75F2-5859-4666-B126-ED8D719A9639}" type="slidenum">
              <a:rPr lang="en-IN" smtClean="0"/>
              <a:t>‹#›</a:t>
            </a:fld>
            <a:endParaRPr lang="en-IN"/>
          </a:p>
        </p:txBody>
      </p:sp>
    </p:spTree>
    <p:extLst>
      <p:ext uri="{BB962C8B-B14F-4D97-AF65-F5344CB8AC3E}">
        <p14:creationId xmlns:p14="http://schemas.microsoft.com/office/powerpoint/2010/main" val="4228216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7314D0-A763-4E77-9D6C-5DF09E08D8B6}" type="datetimeFigureOut">
              <a:rPr lang="en-IN" smtClean="0"/>
              <a:t>11-02-2023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3FD75F2-5859-4666-B126-ED8D719A9639}" type="slidenum">
              <a:rPr lang="en-IN" smtClean="0"/>
              <a:t>‹#›</a:t>
            </a:fld>
            <a:endParaRPr lang="en-IN"/>
          </a:p>
        </p:txBody>
      </p:sp>
    </p:spTree>
    <p:extLst>
      <p:ext uri="{BB962C8B-B14F-4D97-AF65-F5344CB8AC3E}">
        <p14:creationId xmlns:p14="http://schemas.microsoft.com/office/powerpoint/2010/main" val="1740108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47314D0-A763-4E77-9D6C-5DF09E08D8B6}" type="datetimeFigureOut">
              <a:rPr lang="en-IN" smtClean="0"/>
              <a:t>11-02-2023</a:t>
            </a:fld>
            <a:endParaRPr lang="en-IN"/>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N"/>
          </a:p>
        </p:txBody>
      </p:sp>
      <p:sp>
        <p:nvSpPr>
          <p:cNvPr id="9" name="Slide Number Placeholder 8"/>
          <p:cNvSpPr>
            <a:spLocks noGrp="1"/>
          </p:cNvSpPr>
          <p:nvPr>
            <p:ph type="sldNum" sz="quarter" idx="12"/>
          </p:nvPr>
        </p:nvSpPr>
        <p:spPr/>
        <p:txBody>
          <a:bodyPr/>
          <a:lstStyle/>
          <a:p>
            <a:fld id="{63FD75F2-5859-4666-B126-ED8D719A9639}" type="slidenum">
              <a:rPr lang="en-IN" smtClean="0"/>
              <a:t>‹#›</a:t>
            </a:fld>
            <a:endParaRPr lang="en-IN"/>
          </a:p>
        </p:txBody>
      </p:sp>
    </p:spTree>
    <p:extLst>
      <p:ext uri="{BB962C8B-B14F-4D97-AF65-F5344CB8AC3E}">
        <p14:creationId xmlns:p14="http://schemas.microsoft.com/office/powerpoint/2010/main" val="250813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7314D0-A763-4E77-9D6C-5DF09E08D8B6}" type="datetimeFigureOut">
              <a:rPr lang="en-IN" smtClean="0"/>
              <a:t>11-02-2023</a:t>
            </a:fld>
            <a:endParaRPr lang="en-IN"/>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3FD75F2-5859-4666-B126-ED8D719A9639}" type="slidenum">
              <a:rPr lang="en-IN" smtClean="0"/>
              <a:t>‹#›</a:t>
            </a:fld>
            <a:endParaRPr lang="en-IN"/>
          </a:p>
        </p:txBody>
      </p:sp>
    </p:spTree>
    <p:extLst>
      <p:ext uri="{BB962C8B-B14F-4D97-AF65-F5344CB8AC3E}">
        <p14:creationId xmlns:p14="http://schemas.microsoft.com/office/powerpoint/2010/main" val="3186039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7314D0-A763-4E77-9D6C-5DF09E08D8B6}" type="datetimeFigureOut">
              <a:rPr lang="en-IN" smtClean="0"/>
              <a:t>11-02-2023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FD75F2-5859-4666-B126-ED8D719A9639}" type="slidenum">
              <a:rPr lang="en-IN" smtClean="0"/>
              <a:t>‹#›</a:t>
            </a:fld>
            <a:endParaRPr lang="en-IN"/>
          </a:p>
        </p:txBody>
      </p:sp>
    </p:spTree>
    <p:extLst>
      <p:ext uri="{BB962C8B-B14F-4D97-AF65-F5344CB8AC3E}">
        <p14:creationId xmlns:p14="http://schemas.microsoft.com/office/powerpoint/2010/main" val="2706254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47314D0-A763-4E77-9D6C-5DF09E08D8B6}" type="datetimeFigureOut">
              <a:rPr lang="en-IN" smtClean="0"/>
              <a:t>11-02-2023</a:t>
            </a:fld>
            <a:endParaRPr lang="en-IN"/>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N"/>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3FD75F2-5859-4666-B126-ED8D719A9639}" type="slidenum">
              <a:rPr lang="en-IN" smtClean="0"/>
              <a:t>‹#›</a:t>
            </a:fld>
            <a:endParaRPr lang="en-IN"/>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3930550"/>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toppers4u.com/2021/01/business-research-definition-role.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toppers4u.com/2020/12/strategy-importance-nature-levels-of.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8DB49-0949-A0A7-AAE0-7343D28F068F}"/>
              </a:ext>
            </a:extLst>
          </p:cNvPr>
          <p:cNvSpPr>
            <a:spLocks noGrp="1"/>
          </p:cNvSpPr>
          <p:nvPr>
            <p:ph type="ctrTitle"/>
          </p:nvPr>
        </p:nvSpPr>
        <p:spPr/>
        <p:txBody>
          <a:bodyPr/>
          <a:lstStyle/>
          <a:p>
            <a:pPr algn="ctr"/>
            <a:r>
              <a:rPr lang="en-US" dirty="0">
                <a:latin typeface="Bernard MT Condensed" panose="02050806060905020404" pitchFamily="18" charset="0"/>
              </a:rPr>
              <a:t>RESEARCH DESIGN</a:t>
            </a:r>
            <a:endParaRPr lang="en-IN" dirty="0">
              <a:latin typeface="Bernard MT Condensed" panose="02050806060905020404" pitchFamily="18" charset="0"/>
            </a:endParaRPr>
          </a:p>
        </p:txBody>
      </p:sp>
      <p:sp>
        <p:nvSpPr>
          <p:cNvPr id="3" name="Subtitle 2">
            <a:extLst>
              <a:ext uri="{FF2B5EF4-FFF2-40B4-BE49-F238E27FC236}">
                <a16:creationId xmlns:a16="http://schemas.microsoft.com/office/drawing/2014/main" id="{6A1777E8-B422-56C0-63BC-681404456E83}"/>
              </a:ext>
            </a:extLst>
          </p:cNvPr>
          <p:cNvSpPr>
            <a:spLocks noGrp="1"/>
          </p:cNvSpPr>
          <p:nvPr>
            <p:ph type="subTitle" idx="1"/>
          </p:nvPr>
        </p:nvSpPr>
        <p:spPr>
          <a:xfrm>
            <a:off x="-887369" y="4045073"/>
            <a:ext cx="10058400" cy="1143000"/>
          </a:xfrm>
        </p:spPr>
        <p:txBody>
          <a:bodyPr/>
          <a:lstStyle/>
          <a:p>
            <a:endParaRPr lang="en-IN"/>
          </a:p>
        </p:txBody>
      </p:sp>
    </p:spTree>
    <p:extLst>
      <p:ext uri="{BB962C8B-B14F-4D97-AF65-F5344CB8AC3E}">
        <p14:creationId xmlns:p14="http://schemas.microsoft.com/office/powerpoint/2010/main" val="2046731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5379C-5DD1-C603-6535-B14852ECA75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61220B0-4F8F-3256-B337-3B7931A4F199}"/>
              </a:ext>
            </a:extLst>
          </p:cNvPr>
          <p:cNvSpPr>
            <a:spLocks noGrp="1"/>
          </p:cNvSpPr>
          <p:nvPr>
            <p:ph idx="1"/>
          </p:nvPr>
        </p:nvSpPr>
        <p:spPr/>
        <p:txBody>
          <a:bodyPr/>
          <a:lstStyle/>
          <a:p>
            <a:pPr algn="just" fontAlgn="base"/>
            <a:r>
              <a:rPr lang="en-US" b="1" i="0" u="none" strike="noStrike" dirty="0">
                <a:solidFill>
                  <a:srgbClr val="656565"/>
                </a:solidFill>
                <a:effectLst/>
                <a:latin typeface="Times New Roman" panose="02020603050405020304" pitchFamily="18" charset="0"/>
                <a:cs typeface="Times New Roman" panose="02020603050405020304" pitchFamily="18" charset="0"/>
              </a:rPr>
              <a:t>5) Helps in Getting Reviews from Experts : </a:t>
            </a:r>
            <a:endParaRPr lang="en-US" b="0" i="0" u="none" strike="noStrike" dirty="0">
              <a:solidFill>
                <a:srgbClr val="656565"/>
              </a:solidFill>
              <a:effectLst/>
              <a:latin typeface="Times New Roman" panose="02020603050405020304" pitchFamily="18" charset="0"/>
              <a:cs typeface="Times New Roman" panose="02020603050405020304" pitchFamily="18" charset="0"/>
            </a:endParaRPr>
          </a:p>
          <a:p>
            <a:pPr algn="just" fontAlgn="base"/>
            <a:r>
              <a:rPr lang="en-US" b="0" i="0" u="none" strike="noStrike" dirty="0">
                <a:solidFill>
                  <a:srgbClr val="656565"/>
                </a:solidFill>
                <a:effectLst/>
                <a:latin typeface="Times New Roman" panose="02020603050405020304" pitchFamily="18" charset="0"/>
                <a:cs typeface="Times New Roman" panose="02020603050405020304" pitchFamily="18" charset="0"/>
              </a:rPr>
              <a:t>Research design helps in developing an overview about the whole research process and thus assists in getting responses and reviews from different experts in that field.</a:t>
            </a:r>
          </a:p>
          <a:p>
            <a:pPr algn="just" fontAlgn="base"/>
            <a:br>
              <a:rPr lang="en-US" b="0" i="0" u="none" strike="noStrike" dirty="0">
                <a:solidFill>
                  <a:srgbClr val="656565"/>
                </a:solidFill>
                <a:effectLst/>
                <a:latin typeface="Times New Roman" panose="02020603050405020304" pitchFamily="18" charset="0"/>
                <a:cs typeface="Times New Roman" panose="02020603050405020304" pitchFamily="18" charset="0"/>
              </a:rPr>
            </a:br>
            <a:endParaRPr lang="en-US" b="0" i="0" u="none" strike="noStrike" dirty="0">
              <a:solidFill>
                <a:srgbClr val="656565"/>
              </a:solidFill>
              <a:effectLst/>
              <a:latin typeface="Times New Roman" panose="02020603050405020304" pitchFamily="18" charset="0"/>
              <a:cs typeface="Times New Roman" panose="02020603050405020304" pitchFamily="18" charset="0"/>
            </a:endParaRPr>
          </a:p>
          <a:p>
            <a:pPr algn="just" fontAlgn="base"/>
            <a:r>
              <a:rPr lang="en-US" b="1" i="0" u="none" strike="noStrike" dirty="0">
                <a:solidFill>
                  <a:srgbClr val="656565"/>
                </a:solidFill>
                <a:effectLst/>
                <a:latin typeface="Times New Roman" panose="02020603050405020304" pitchFamily="18" charset="0"/>
                <a:cs typeface="Times New Roman" panose="02020603050405020304" pitchFamily="18" charset="0"/>
              </a:rPr>
              <a:t>6) Provides a Direction to Executives : </a:t>
            </a:r>
            <a:endParaRPr lang="en-US" b="0" i="0" u="none" strike="noStrike" dirty="0">
              <a:solidFill>
                <a:srgbClr val="656565"/>
              </a:solidFill>
              <a:effectLst/>
              <a:latin typeface="Times New Roman" panose="02020603050405020304" pitchFamily="18" charset="0"/>
              <a:cs typeface="Times New Roman" panose="02020603050405020304" pitchFamily="18" charset="0"/>
            </a:endParaRPr>
          </a:p>
          <a:p>
            <a:pPr algn="just" fontAlgn="base"/>
            <a:r>
              <a:rPr lang="en-US" b="0" i="0" u="none" strike="noStrike" dirty="0">
                <a:solidFill>
                  <a:srgbClr val="656565"/>
                </a:solidFill>
                <a:effectLst/>
                <a:latin typeface="Times New Roman" panose="02020603050405020304" pitchFamily="18" charset="0"/>
                <a:cs typeface="Times New Roman" panose="02020603050405020304" pitchFamily="18" charset="0"/>
              </a:rPr>
              <a:t>Research design directs the researcher as well as the executives involved in the research for giving their relevant assistance.</a:t>
            </a:r>
          </a:p>
          <a:p>
            <a:pPr algn="just" fontAlgn="base"/>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3066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20928-DEBB-A594-0503-312CD3D09B3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FD64C11-2A01-4372-4AEC-7599BE3C3727}"/>
              </a:ext>
            </a:extLst>
          </p:cNvPr>
          <p:cNvSpPr>
            <a:spLocks noGrp="1"/>
          </p:cNvSpPr>
          <p:nvPr>
            <p:ph idx="1"/>
          </p:nvPr>
        </p:nvSpPr>
        <p:spPr/>
        <p:txBody>
          <a:bodyPr>
            <a:normAutofit/>
          </a:bodyPr>
          <a:lstStyle/>
          <a:p>
            <a:pPr algn="ctr"/>
            <a:r>
              <a:rPr lang="en-US" sz="7200" dirty="0">
                <a:latin typeface="Bernard MT Condensed" panose="02050806060905020404" pitchFamily="18" charset="0"/>
              </a:rPr>
              <a:t>THANK YOU</a:t>
            </a:r>
            <a:endParaRPr lang="en-IN" sz="7200" dirty="0">
              <a:latin typeface="Bernard MT Condensed" panose="02050806060905020404" pitchFamily="18" charset="0"/>
            </a:endParaRPr>
          </a:p>
        </p:txBody>
      </p:sp>
    </p:spTree>
    <p:extLst>
      <p:ext uri="{BB962C8B-B14F-4D97-AF65-F5344CB8AC3E}">
        <p14:creationId xmlns:p14="http://schemas.microsoft.com/office/powerpoint/2010/main" val="2612091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A8B4B-3773-D943-52D0-03ED60343622}"/>
              </a:ext>
            </a:extLst>
          </p:cNvPr>
          <p:cNvSpPr>
            <a:spLocks noGrp="1"/>
          </p:cNvSpPr>
          <p:nvPr>
            <p:ph type="ctrTitle"/>
          </p:nvPr>
        </p:nvSpPr>
        <p:spPr>
          <a:xfrm>
            <a:off x="1154955" y="-466531"/>
            <a:ext cx="8825658" cy="1685731"/>
          </a:xfrm>
        </p:spPr>
        <p:txBody>
          <a:bodyPr>
            <a:normAutofit/>
          </a:bodyPr>
          <a:lstStyle/>
          <a:p>
            <a:pPr algn="ctr"/>
            <a:br>
              <a:rPr lang="en-IN" sz="4800" b="1" dirty="0">
                <a:latin typeface="Algerian" panose="04020705040A02060702" pitchFamily="82" charset="0"/>
              </a:rPr>
            </a:br>
            <a:r>
              <a:rPr lang="en-IN" sz="4800" b="1" i="0" dirty="0">
                <a:solidFill>
                  <a:srgbClr val="2C3E50"/>
                </a:solidFill>
                <a:effectLst/>
                <a:latin typeface="Algerian" panose="04020705040A02060702" pitchFamily="82" charset="0"/>
              </a:rPr>
              <a:t>What is Research Design ?</a:t>
            </a:r>
            <a:endParaRPr lang="en-IN" sz="4800" b="1" dirty="0">
              <a:latin typeface="Algerian" panose="04020705040A02060702" pitchFamily="82" charset="0"/>
            </a:endParaRPr>
          </a:p>
        </p:txBody>
      </p:sp>
      <p:sp>
        <p:nvSpPr>
          <p:cNvPr id="3" name="Subtitle 2">
            <a:extLst>
              <a:ext uri="{FF2B5EF4-FFF2-40B4-BE49-F238E27FC236}">
                <a16:creationId xmlns:a16="http://schemas.microsoft.com/office/drawing/2014/main" id="{5124B11F-30DF-1F57-FC7C-7FF979B895B5}"/>
              </a:ext>
            </a:extLst>
          </p:cNvPr>
          <p:cNvSpPr>
            <a:spLocks noGrp="1"/>
          </p:cNvSpPr>
          <p:nvPr>
            <p:ph type="subTitle" idx="1"/>
          </p:nvPr>
        </p:nvSpPr>
        <p:spPr>
          <a:xfrm>
            <a:off x="1406882" y="1427585"/>
            <a:ext cx="8825658" cy="4211216"/>
          </a:xfrm>
        </p:spPr>
        <p:txBody>
          <a:bodyPr>
            <a:normAutofit/>
          </a:bodyPr>
          <a:lstStyle/>
          <a:p>
            <a:pPr algn="just"/>
            <a:br>
              <a:rPr lang="en-US" sz="1800" cap="none" dirty="0">
                <a:solidFill>
                  <a:srgbClr val="FF0000"/>
                </a:solidFill>
                <a:latin typeface="Times New Roman" panose="02020603050405020304" pitchFamily="18" charset="0"/>
                <a:cs typeface="Times New Roman" panose="02020603050405020304" pitchFamily="18" charset="0"/>
              </a:rPr>
            </a:br>
            <a:endParaRPr lang="en-US" sz="1800" cap="none" dirty="0">
              <a:solidFill>
                <a:srgbClr val="FF0000"/>
              </a:solidFill>
              <a:latin typeface="Times New Roman" panose="02020603050405020304" pitchFamily="18" charset="0"/>
              <a:cs typeface="Times New Roman" panose="02020603050405020304" pitchFamily="18" charset="0"/>
            </a:endParaRPr>
          </a:p>
          <a:p>
            <a:pPr algn="just"/>
            <a:r>
              <a:rPr lang="en-US" sz="1800" b="0" i="0" cap="none" dirty="0">
                <a:solidFill>
                  <a:srgbClr val="FF0000"/>
                </a:solidFill>
                <a:effectLst/>
                <a:latin typeface="Times New Roman" panose="02020603050405020304" pitchFamily="18" charset="0"/>
                <a:cs typeface="Times New Roman" panose="02020603050405020304" pitchFamily="18" charset="0"/>
              </a:rPr>
              <a:t>WHEN A </a:t>
            </a:r>
            <a:r>
              <a:rPr lang="en-US" sz="1800" b="0" i="0" u="none" strike="noStrike" cap="none" dirty="0">
                <a:solidFill>
                  <a:srgbClr val="FF000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RESEARCH</a:t>
            </a:r>
            <a:r>
              <a:rPr lang="en-US" sz="1800" b="0" i="0" cap="none" dirty="0">
                <a:solidFill>
                  <a:srgbClr val="FF0000"/>
                </a:solidFill>
                <a:effectLst/>
                <a:latin typeface="Times New Roman" panose="02020603050405020304" pitchFamily="18" charset="0"/>
                <a:cs typeface="Times New Roman" panose="02020603050405020304" pitchFamily="18" charset="0"/>
              </a:rPr>
              <a:t> IS CARRIED-OUT, IT FOLLOWS A DEFINITE PATTERN OR PLAN OF ACTION THROUGHOUT THE PROCEDURE, I.E., SINCE THE PROBLEM IDENTIFICATION TO THE REPORT PREPARATION AND PRESENTATION. THIS DEFINITE PATTERN OR PLAN OF ACTION IS CALLED "</a:t>
            </a:r>
            <a:r>
              <a:rPr lang="en-US" sz="1800" b="1" i="0" u="none" strike="noStrike" cap="none" dirty="0">
                <a:solidFill>
                  <a:srgbClr val="FF0000"/>
                </a:solidFill>
                <a:effectLst/>
                <a:latin typeface="Times New Roman" panose="02020603050405020304" pitchFamily="18" charset="0"/>
                <a:cs typeface="Times New Roman" panose="02020603050405020304" pitchFamily="18" charset="0"/>
              </a:rPr>
              <a:t>RESEARCH DESIGN</a:t>
            </a:r>
            <a:r>
              <a:rPr lang="en-US" sz="1800" b="0" i="0" cap="none" dirty="0">
                <a:solidFill>
                  <a:srgbClr val="FF0000"/>
                </a:solidFill>
                <a:effectLst/>
                <a:latin typeface="Times New Roman" panose="02020603050405020304" pitchFamily="18" charset="0"/>
                <a:cs typeface="Times New Roman" panose="02020603050405020304" pitchFamily="18" charset="0"/>
              </a:rPr>
              <a:t>". IT IS A MAP THAT GUIDES THE RESEARCHER IN COLLECTING AND ANALYZING THE DATA. IN OTHER WORDS, RESEARCH DESIGN ACTS AS A BLUEPRINT THAT IS FOLLOWED THROUGHOUT THE RESEARCH WORK.</a:t>
            </a:r>
            <a:endParaRPr lang="en-IN" sz="1800" cap="none"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1811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3A9F6-3F0C-F5F0-4A14-DA94A9EA493F}"/>
              </a:ext>
            </a:extLst>
          </p:cNvPr>
          <p:cNvSpPr>
            <a:spLocks noGrp="1"/>
          </p:cNvSpPr>
          <p:nvPr>
            <p:ph type="title"/>
          </p:nvPr>
        </p:nvSpPr>
        <p:spPr/>
        <p:txBody>
          <a:bodyPr>
            <a:normAutofit/>
          </a:bodyPr>
          <a:lstStyle/>
          <a:p>
            <a:r>
              <a:rPr lang="en-IN" b="0" i="0" u="none" strike="noStrike" dirty="0">
                <a:solidFill>
                  <a:srgbClr val="2C3E50"/>
                </a:solidFill>
                <a:effectLst/>
                <a:latin typeface="Algerian" panose="04020705040A02060702" pitchFamily="82" charset="0"/>
              </a:rPr>
              <a:t>Definition of Research Design</a:t>
            </a:r>
            <a:br>
              <a:rPr lang="en-IN" b="0" i="0" u="none" strike="noStrike" dirty="0">
                <a:solidFill>
                  <a:srgbClr val="2C3E50"/>
                </a:solidFill>
                <a:effectLst/>
                <a:latin typeface="Algerian" panose="04020705040A02060702" pitchFamily="82" charset="0"/>
              </a:rPr>
            </a:br>
            <a:endParaRPr lang="en-IN" dirty="0">
              <a:latin typeface="Algerian" panose="04020705040A02060702" pitchFamily="82" charset="0"/>
            </a:endParaRPr>
          </a:p>
        </p:txBody>
      </p:sp>
      <p:sp>
        <p:nvSpPr>
          <p:cNvPr id="3" name="Content Placeholder 2">
            <a:extLst>
              <a:ext uri="{FF2B5EF4-FFF2-40B4-BE49-F238E27FC236}">
                <a16:creationId xmlns:a16="http://schemas.microsoft.com/office/drawing/2014/main" id="{DC9809E0-78C7-0734-BC05-BB745CBD3A89}"/>
              </a:ext>
            </a:extLst>
          </p:cNvPr>
          <p:cNvSpPr>
            <a:spLocks noGrp="1"/>
          </p:cNvSpPr>
          <p:nvPr>
            <p:ph idx="1"/>
          </p:nvPr>
        </p:nvSpPr>
        <p:spPr>
          <a:xfrm>
            <a:off x="947990" y="1226821"/>
            <a:ext cx="10058400" cy="5164648"/>
          </a:xfrm>
        </p:spPr>
        <p:txBody>
          <a:bodyPr>
            <a:noAutofit/>
          </a:bodyPr>
          <a:lstStyle/>
          <a:p>
            <a:pPr algn="just" fontAlgn="base"/>
            <a:br>
              <a:rPr lang="en-US" sz="1800" b="1" i="1" u="none" strike="noStrike" dirty="0">
                <a:solidFill>
                  <a:srgbClr val="656565"/>
                </a:solidFill>
                <a:effectLst/>
                <a:latin typeface="Times New Roman" panose="02020603050405020304" pitchFamily="18" charset="0"/>
                <a:cs typeface="Times New Roman" panose="02020603050405020304" pitchFamily="18" charset="0"/>
              </a:rPr>
            </a:br>
            <a:r>
              <a:rPr lang="en-US" sz="1800" b="1" i="1" u="none" strike="noStrike" dirty="0">
                <a:solidFill>
                  <a:srgbClr val="656565"/>
                </a:solidFill>
                <a:effectLst/>
                <a:latin typeface="Times New Roman" panose="02020603050405020304" pitchFamily="18" charset="0"/>
                <a:cs typeface="Times New Roman" panose="02020603050405020304" pitchFamily="18" charset="0"/>
              </a:rPr>
              <a:t>According to William Zikmund :</a:t>
            </a:r>
            <a:endParaRPr lang="en-US" sz="1800" b="0" i="0" u="none" strike="noStrike" dirty="0">
              <a:solidFill>
                <a:srgbClr val="656565"/>
              </a:solidFill>
              <a:effectLst/>
              <a:latin typeface="Times New Roman" panose="02020603050405020304" pitchFamily="18" charset="0"/>
              <a:cs typeface="Times New Roman" panose="02020603050405020304" pitchFamily="18" charset="0"/>
            </a:endParaRPr>
          </a:p>
          <a:p>
            <a:pPr algn="just" fontAlgn="base"/>
            <a:r>
              <a:rPr lang="en-US" sz="1800" b="0" i="0" u="none" strike="noStrike" dirty="0">
                <a:solidFill>
                  <a:srgbClr val="656565"/>
                </a:solidFill>
                <a:effectLst/>
                <a:latin typeface="Times New Roman" panose="02020603050405020304" pitchFamily="18" charset="0"/>
                <a:cs typeface="Times New Roman" panose="02020603050405020304" pitchFamily="18" charset="0"/>
              </a:rPr>
              <a:t>"Research design is defined as a master plan specifying the methods and procedures for collection and analyzing the needed information."</a:t>
            </a:r>
          </a:p>
          <a:p>
            <a:pPr algn="just" fontAlgn="base"/>
            <a:br>
              <a:rPr lang="en-US" sz="1800" b="1" i="1" u="none" strike="noStrike" dirty="0">
                <a:solidFill>
                  <a:srgbClr val="656565"/>
                </a:solidFill>
                <a:effectLst/>
                <a:latin typeface="Times New Roman" panose="02020603050405020304" pitchFamily="18" charset="0"/>
                <a:cs typeface="Times New Roman" panose="02020603050405020304" pitchFamily="18" charset="0"/>
              </a:rPr>
            </a:br>
            <a:r>
              <a:rPr lang="en-US" sz="1800" b="1" i="1" u="none" strike="noStrike" dirty="0">
                <a:solidFill>
                  <a:srgbClr val="656565"/>
                </a:solidFill>
                <a:effectLst/>
                <a:latin typeface="Times New Roman" panose="02020603050405020304" pitchFamily="18" charset="0"/>
                <a:cs typeface="Times New Roman" panose="02020603050405020304" pitchFamily="18" charset="0"/>
              </a:rPr>
              <a:t>According to Kerlinger :</a:t>
            </a:r>
            <a:endParaRPr lang="en-US" sz="1800" b="0" i="0" u="none" strike="noStrike" dirty="0">
              <a:solidFill>
                <a:srgbClr val="656565"/>
              </a:solidFill>
              <a:effectLst/>
              <a:latin typeface="Times New Roman" panose="02020603050405020304" pitchFamily="18" charset="0"/>
              <a:cs typeface="Times New Roman" panose="02020603050405020304" pitchFamily="18" charset="0"/>
            </a:endParaRPr>
          </a:p>
          <a:p>
            <a:pPr algn="just" fontAlgn="base"/>
            <a:r>
              <a:rPr lang="en-US" sz="1800" b="0" i="0" u="none" strike="noStrike" dirty="0">
                <a:solidFill>
                  <a:srgbClr val="656565"/>
                </a:solidFill>
                <a:effectLst/>
                <a:latin typeface="Times New Roman" panose="02020603050405020304" pitchFamily="18" charset="0"/>
                <a:cs typeface="Times New Roman" panose="02020603050405020304" pitchFamily="18" charset="0"/>
              </a:rPr>
              <a:t>"Research design is the plan, structure, and </a:t>
            </a:r>
            <a:r>
              <a:rPr lang="en-US" sz="1800" b="0" i="0" u="none" strike="noStrike" dirty="0">
                <a:solidFill>
                  <a:srgbClr val="598CFF"/>
                </a:solidFill>
                <a:effectLst/>
                <a:latin typeface="Times New Roman" panose="02020603050405020304" pitchFamily="18" charset="0"/>
                <a:cs typeface="Times New Roman" panose="02020603050405020304" pitchFamily="18" charset="0"/>
                <a:hlinkClick r:id="rId2"/>
              </a:rPr>
              <a:t>strategy</a:t>
            </a:r>
            <a:r>
              <a:rPr lang="en-US" sz="1800" b="0" i="0" u="none" strike="noStrike" dirty="0">
                <a:solidFill>
                  <a:srgbClr val="656565"/>
                </a:solidFill>
                <a:effectLst/>
                <a:latin typeface="Times New Roman" panose="02020603050405020304" pitchFamily="18" charset="0"/>
                <a:cs typeface="Times New Roman" panose="02020603050405020304" pitchFamily="18" charset="0"/>
              </a:rPr>
              <a:t> of investigation conceived so as to obtain answers to research questions and to control variance".</a:t>
            </a:r>
          </a:p>
          <a:p>
            <a:pPr algn="just" fontAlgn="base"/>
            <a:br>
              <a:rPr lang="en-US" sz="1800" b="0" i="0" u="none" strike="noStrike" dirty="0">
                <a:solidFill>
                  <a:srgbClr val="656565"/>
                </a:solidFill>
                <a:effectLst/>
                <a:latin typeface="Times New Roman" panose="02020603050405020304" pitchFamily="18" charset="0"/>
                <a:cs typeface="Times New Roman" panose="02020603050405020304" pitchFamily="18" charset="0"/>
              </a:rPr>
            </a:br>
            <a:r>
              <a:rPr lang="en-US" sz="1800" b="1" i="1" u="none" strike="noStrike" dirty="0">
                <a:solidFill>
                  <a:srgbClr val="656565"/>
                </a:solidFill>
                <a:effectLst/>
                <a:latin typeface="Times New Roman" panose="02020603050405020304" pitchFamily="18" charset="0"/>
                <a:cs typeface="Times New Roman" panose="02020603050405020304" pitchFamily="18" charset="0"/>
              </a:rPr>
              <a:t>According to Green and </a:t>
            </a:r>
            <a:r>
              <a:rPr lang="en-US" sz="1800" b="1" i="1" u="none" strike="noStrike" dirty="0" err="1">
                <a:solidFill>
                  <a:srgbClr val="656565"/>
                </a:solidFill>
                <a:effectLst/>
                <a:latin typeface="Times New Roman" panose="02020603050405020304" pitchFamily="18" charset="0"/>
                <a:cs typeface="Times New Roman" panose="02020603050405020304" pitchFamily="18" charset="0"/>
              </a:rPr>
              <a:t>Tull</a:t>
            </a:r>
            <a:r>
              <a:rPr lang="en-US" sz="1800" b="1" i="1" u="none" strike="noStrike" dirty="0">
                <a:solidFill>
                  <a:srgbClr val="656565"/>
                </a:solidFill>
                <a:effectLst/>
                <a:latin typeface="Times New Roman" panose="02020603050405020304" pitchFamily="18" charset="0"/>
                <a:cs typeface="Times New Roman" panose="02020603050405020304" pitchFamily="18" charset="0"/>
              </a:rPr>
              <a:t> :</a:t>
            </a:r>
            <a:endParaRPr lang="en-US" sz="1800" b="0" i="0" u="none" strike="noStrike" dirty="0">
              <a:solidFill>
                <a:srgbClr val="656565"/>
              </a:solidFill>
              <a:effectLst/>
              <a:latin typeface="Times New Roman" panose="02020603050405020304" pitchFamily="18" charset="0"/>
              <a:cs typeface="Times New Roman" panose="02020603050405020304" pitchFamily="18" charset="0"/>
            </a:endParaRPr>
          </a:p>
          <a:p>
            <a:pPr algn="just" fontAlgn="base"/>
            <a:r>
              <a:rPr lang="en-US" sz="1800" b="0" i="0" u="none" strike="noStrike" dirty="0">
                <a:solidFill>
                  <a:srgbClr val="656565"/>
                </a:solidFill>
                <a:effectLst/>
                <a:latin typeface="Times New Roman" panose="02020603050405020304" pitchFamily="18" charset="0"/>
                <a:cs typeface="Times New Roman" panose="02020603050405020304" pitchFamily="18" charset="0"/>
              </a:rPr>
              <a:t>"A research design is the specification of methods and procedures for acquiring the information needed. It is the over-all operational pattern or framework of the project that stipulates what information is to be collected from which sources by what procedures"</a:t>
            </a:r>
          </a:p>
          <a:p>
            <a:pPr algn="just"/>
            <a:endParaRPr lang="en-IN"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3920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309C7-DE20-050B-5DCA-2AC4DF04DFE5}"/>
              </a:ext>
            </a:extLst>
          </p:cNvPr>
          <p:cNvSpPr>
            <a:spLocks noGrp="1"/>
          </p:cNvSpPr>
          <p:nvPr>
            <p:ph type="title"/>
          </p:nvPr>
        </p:nvSpPr>
        <p:spPr/>
        <p:txBody>
          <a:bodyPr>
            <a:normAutofit/>
          </a:bodyPr>
          <a:lstStyle/>
          <a:p>
            <a:r>
              <a:rPr lang="en-US" sz="4000" b="0" i="0" u="none" strike="noStrike" dirty="0">
                <a:solidFill>
                  <a:srgbClr val="2C3E50"/>
                </a:solidFill>
                <a:effectLst/>
                <a:latin typeface="Algerian" panose="04020705040A02060702" pitchFamily="82" charset="0"/>
              </a:rPr>
              <a:t>Features of a Good Research Design</a:t>
            </a:r>
            <a:br>
              <a:rPr lang="en-US" sz="4000" b="0" i="0" u="none" strike="noStrike" dirty="0">
                <a:solidFill>
                  <a:srgbClr val="2C3E50"/>
                </a:solidFill>
                <a:effectLst/>
                <a:latin typeface="Algerian" panose="04020705040A02060702" pitchFamily="82" charset="0"/>
              </a:rPr>
            </a:br>
            <a:endParaRPr lang="en-IN" sz="4000" dirty="0">
              <a:latin typeface="Algerian" panose="04020705040A02060702" pitchFamily="82" charset="0"/>
            </a:endParaRPr>
          </a:p>
        </p:txBody>
      </p:sp>
      <p:sp>
        <p:nvSpPr>
          <p:cNvPr id="3" name="Content Placeholder 2">
            <a:extLst>
              <a:ext uri="{FF2B5EF4-FFF2-40B4-BE49-F238E27FC236}">
                <a16:creationId xmlns:a16="http://schemas.microsoft.com/office/drawing/2014/main" id="{384E874D-9D34-24EC-4D66-DA44548893CC}"/>
              </a:ext>
            </a:extLst>
          </p:cNvPr>
          <p:cNvSpPr>
            <a:spLocks noGrp="1"/>
          </p:cNvSpPr>
          <p:nvPr>
            <p:ph idx="1"/>
          </p:nvPr>
        </p:nvSpPr>
        <p:spPr/>
        <p:txBody>
          <a:bodyPr>
            <a:normAutofit/>
          </a:bodyPr>
          <a:lstStyle/>
          <a:p>
            <a:pPr algn="just" fontAlgn="base"/>
            <a:br>
              <a:rPr lang="en-US" sz="2400" b="0" i="0" u="none" strike="noStrike" dirty="0">
                <a:solidFill>
                  <a:srgbClr val="656565"/>
                </a:solidFill>
                <a:effectLst/>
                <a:latin typeface="Times New Roman" panose="02020603050405020304" pitchFamily="18" charset="0"/>
                <a:cs typeface="Times New Roman" panose="02020603050405020304" pitchFamily="18" charset="0"/>
              </a:rPr>
            </a:br>
            <a:r>
              <a:rPr lang="en-US" sz="2400" b="0" i="0" u="none" strike="noStrike" dirty="0">
                <a:solidFill>
                  <a:srgbClr val="656565"/>
                </a:solidFill>
                <a:effectLst/>
                <a:latin typeface="Times New Roman" panose="02020603050405020304" pitchFamily="18" charset="0"/>
                <a:cs typeface="Times New Roman" panose="02020603050405020304" pitchFamily="18" charset="0"/>
              </a:rPr>
              <a:t>It is considered that a good research design should reduce the biasness while should maximize the reliability of data being collected and </a:t>
            </a:r>
            <a:r>
              <a:rPr lang="en-US" sz="2400" b="0" i="0" u="none" strike="noStrike" dirty="0" err="1">
                <a:solidFill>
                  <a:srgbClr val="656565"/>
                </a:solidFill>
                <a:effectLst/>
                <a:latin typeface="Times New Roman" panose="02020603050405020304" pitchFamily="18" charset="0"/>
                <a:cs typeface="Times New Roman" panose="02020603050405020304" pitchFamily="18" charset="0"/>
              </a:rPr>
              <a:t>analysed</a:t>
            </a:r>
            <a:r>
              <a:rPr lang="en-US" sz="2400" b="0" i="0" u="none" strike="noStrike" dirty="0">
                <a:solidFill>
                  <a:srgbClr val="656565"/>
                </a:solidFill>
                <a:effectLst/>
                <a:latin typeface="Times New Roman" panose="02020603050405020304" pitchFamily="18" charset="0"/>
                <a:cs typeface="Times New Roman" panose="02020603050405020304" pitchFamily="18" charset="0"/>
              </a:rPr>
              <a:t>. A good research design should provide the opportunity as per the various aspects of research problem. It should minimize the experimental error and should provide maximum information. Hence, it can be concluded the selection of research design relies upon the research problem and the nature of research. Following are the major features of a good research design :</a:t>
            </a:r>
          </a:p>
          <a:p>
            <a:pPr algn="just"/>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2681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67CC5-900D-D8D0-98C4-12121F127BB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C2C0930-30D5-A0DB-472D-9AF5D6301BD3}"/>
              </a:ext>
            </a:extLst>
          </p:cNvPr>
          <p:cNvSpPr>
            <a:spLocks noGrp="1"/>
          </p:cNvSpPr>
          <p:nvPr>
            <p:ph idx="1"/>
          </p:nvPr>
        </p:nvSpPr>
        <p:spPr/>
        <p:txBody>
          <a:bodyPr>
            <a:normAutofit/>
          </a:bodyPr>
          <a:lstStyle/>
          <a:p>
            <a:pPr algn="just" fontAlgn="base"/>
            <a:r>
              <a:rPr lang="en-US" b="1" i="0" u="none" strike="noStrike" dirty="0">
                <a:solidFill>
                  <a:srgbClr val="656565"/>
                </a:solidFill>
                <a:effectLst/>
                <a:latin typeface="Times New Roman" panose="02020603050405020304" pitchFamily="18" charset="0"/>
                <a:cs typeface="Times New Roman" panose="02020603050405020304" pitchFamily="18" charset="0"/>
              </a:rPr>
              <a:t>1) Objectivity : </a:t>
            </a:r>
            <a:endParaRPr lang="en-US" b="0" i="0" u="none" strike="noStrike" dirty="0">
              <a:solidFill>
                <a:srgbClr val="656565"/>
              </a:solidFill>
              <a:effectLst/>
              <a:latin typeface="Times New Roman" panose="02020603050405020304" pitchFamily="18" charset="0"/>
              <a:cs typeface="Times New Roman" panose="02020603050405020304" pitchFamily="18" charset="0"/>
            </a:endParaRPr>
          </a:p>
          <a:p>
            <a:pPr algn="just" fontAlgn="base"/>
            <a:r>
              <a:rPr lang="en-US" b="0" i="0" u="none" strike="noStrike" dirty="0">
                <a:solidFill>
                  <a:srgbClr val="656565"/>
                </a:solidFill>
                <a:effectLst/>
                <a:latin typeface="Times New Roman" panose="02020603050405020304" pitchFamily="18" charset="0"/>
                <a:cs typeface="Times New Roman" panose="02020603050405020304" pitchFamily="18" charset="0"/>
              </a:rPr>
              <a:t>Objectivity refers to the ability of the research instruments to give conclusions that are free from observer's personal biases. A good research design should be able select those instruments only that provide objective conclusions. Usually, it is believed that maintaining objectivity is pretty easy, but it proves to be difficult during execution of research and data analysis.</a:t>
            </a:r>
          </a:p>
          <a:p>
            <a:pPr algn="just" fontAlgn="base"/>
            <a:br>
              <a:rPr lang="en-US" b="0" i="0" u="none" strike="noStrike" dirty="0">
                <a:solidFill>
                  <a:srgbClr val="656565"/>
                </a:solidFill>
                <a:effectLst/>
                <a:latin typeface="Times New Roman" panose="02020603050405020304" pitchFamily="18" charset="0"/>
                <a:cs typeface="Times New Roman" panose="02020603050405020304" pitchFamily="18" charset="0"/>
              </a:rPr>
            </a:br>
            <a:r>
              <a:rPr lang="en-US" b="1" i="0" u="none" strike="noStrike" dirty="0">
                <a:solidFill>
                  <a:srgbClr val="656565"/>
                </a:solidFill>
                <a:effectLst/>
                <a:latin typeface="Times New Roman" panose="02020603050405020304" pitchFamily="18" charset="0"/>
                <a:cs typeface="Times New Roman" panose="02020603050405020304" pitchFamily="18" charset="0"/>
              </a:rPr>
              <a:t>2) Reliability :</a:t>
            </a:r>
            <a:endParaRPr lang="en-US" b="0" i="0" u="none" strike="noStrike" dirty="0">
              <a:solidFill>
                <a:srgbClr val="656565"/>
              </a:solidFill>
              <a:effectLst/>
              <a:latin typeface="Times New Roman" panose="02020603050405020304" pitchFamily="18" charset="0"/>
              <a:cs typeface="Times New Roman" panose="02020603050405020304" pitchFamily="18" charset="0"/>
            </a:endParaRPr>
          </a:p>
          <a:p>
            <a:pPr algn="just" fontAlgn="base"/>
            <a:r>
              <a:rPr lang="en-US" b="0" i="0" u="none" strike="noStrike" dirty="0">
                <a:solidFill>
                  <a:srgbClr val="656565"/>
                </a:solidFill>
                <a:effectLst/>
                <a:latin typeface="Times New Roman" panose="02020603050405020304" pitchFamily="18" charset="0"/>
                <a:cs typeface="Times New Roman" panose="02020603050405020304" pitchFamily="18" charset="0"/>
              </a:rPr>
              <a:t>Another essential feature of a good research design is the reliability of responses. The instruments used in research should be able to provide similar responses to a question asked from a respondent. If the response varies, the instrument is considered unreliable. In other words, reliability of research design is measured in terms of consistency in responses.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0724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DA623-2E8A-A035-A3D8-690175E4D143}"/>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9F2E2362-8346-45BD-4817-E10A1203F186}"/>
              </a:ext>
            </a:extLst>
          </p:cNvPr>
          <p:cNvSpPr>
            <a:spLocks noGrp="1"/>
          </p:cNvSpPr>
          <p:nvPr>
            <p:ph idx="1"/>
          </p:nvPr>
        </p:nvSpPr>
        <p:spPr>
          <a:xfrm>
            <a:off x="1097280" y="1310640"/>
            <a:ext cx="10058400" cy="4775200"/>
          </a:xfrm>
        </p:spPr>
        <p:txBody>
          <a:bodyPr>
            <a:noAutofit/>
          </a:bodyPr>
          <a:lstStyle/>
          <a:p>
            <a:pPr algn="just" fontAlgn="base"/>
            <a:endParaRPr lang="en-US" b="1" i="0" u="none" strike="noStrike" dirty="0">
              <a:solidFill>
                <a:srgbClr val="656565"/>
              </a:solidFill>
              <a:effectLst/>
              <a:latin typeface="Times New Roman" panose="02020603050405020304" pitchFamily="18" charset="0"/>
              <a:cs typeface="Times New Roman" panose="02020603050405020304" pitchFamily="18" charset="0"/>
            </a:endParaRPr>
          </a:p>
          <a:p>
            <a:pPr algn="just" fontAlgn="base"/>
            <a:r>
              <a:rPr lang="en-US" b="1" i="0" u="none" strike="noStrike" dirty="0">
                <a:solidFill>
                  <a:srgbClr val="656565"/>
                </a:solidFill>
                <a:effectLst/>
                <a:latin typeface="Times New Roman" panose="02020603050405020304" pitchFamily="18" charset="0"/>
                <a:cs typeface="Times New Roman" panose="02020603050405020304" pitchFamily="18" charset="0"/>
              </a:rPr>
              <a:t>3) Validity :</a:t>
            </a:r>
            <a:endParaRPr lang="en-US" b="0" i="0" u="none" strike="noStrike" dirty="0">
              <a:solidFill>
                <a:srgbClr val="656565"/>
              </a:solidFill>
              <a:effectLst/>
              <a:latin typeface="Times New Roman" panose="02020603050405020304" pitchFamily="18" charset="0"/>
              <a:cs typeface="Times New Roman" panose="02020603050405020304" pitchFamily="18" charset="0"/>
            </a:endParaRPr>
          </a:p>
          <a:p>
            <a:pPr algn="just" fontAlgn="base"/>
            <a:r>
              <a:rPr lang="en-US" b="0" i="0" u="none" strike="noStrike" dirty="0">
                <a:solidFill>
                  <a:srgbClr val="656565"/>
                </a:solidFill>
                <a:effectLst/>
                <a:latin typeface="Times New Roman" panose="02020603050405020304" pitchFamily="18" charset="0"/>
                <a:cs typeface="Times New Roman" panose="02020603050405020304" pitchFamily="18" charset="0"/>
              </a:rPr>
              <a:t>An important characteristic of a good research design is its ability to answer the questions in the way it was intended to. It should focus on the objective of the research and make specific arrangements or plan for achieving that objective. </a:t>
            </a:r>
          </a:p>
          <a:p>
            <a:pPr algn="just" fontAlgn="base"/>
            <a:r>
              <a:rPr lang="en-US" b="1" i="0" u="none" strike="noStrike" dirty="0">
                <a:solidFill>
                  <a:srgbClr val="656565"/>
                </a:solidFill>
                <a:effectLst/>
                <a:latin typeface="Times New Roman" panose="02020603050405020304" pitchFamily="18" charset="0"/>
                <a:cs typeface="Times New Roman" panose="02020603050405020304" pitchFamily="18" charset="0"/>
              </a:rPr>
              <a:t>For example,</a:t>
            </a:r>
            <a:r>
              <a:rPr lang="en-US" b="0" i="0" u="none" strike="noStrike" dirty="0">
                <a:solidFill>
                  <a:srgbClr val="656565"/>
                </a:solidFill>
                <a:effectLst/>
                <a:latin typeface="Times New Roman" panose="02020603050405020304" pitchFamily="18" charset="0"/>
                <a:cs typeface="Times New Roman" panose="02020603050405020304" pitchFamily="18" charset="0"/>
              </a:rPr>
              <a:t> when a research is conducted to measure the effects of advertisements in viewers, it should be able to answer this, and not the sale of a particular product.</a:t>
            </a:r>
          </a:p>
          <a:p>
            <a:pPr algn="just" fontAlgn="base"/>
            <a:br>
              <a:rPr lang="en-US" b="0" i="0" u="none" strike="noStrike" dirty="0">
                <a:solidFill>
                  <a:srgbClr val="656565"/>
                </a:solidFill>
                <a:effectLst/>
                <a:latin typeface="Times New Roman" panose="02020603050405020304" pitchFamily="18" charset="0"/>
                <a:cs typeface="Times New Roman" panose="02020603050405020304" pitchFamily="18" charset="0"/>
              </a:rPr>
            </a:br>
            <a:r>
              <a:rPr lang="en-US" b="1" i="0" u="none" strike="noStrike" dirty="0">
                <a:solidFill>
                  <a:srgbClr val="656565"/>
                </a:solidFill>
                <a:effectLst/>
                <a:latin typeface="Times New Roman" panose="02020603050405020304" pitchFamily="18" charset="0"/>
                <a:cs typeface="Times New Roman" panose="02020603050405020304" pitchFamily="18" charset="0"/>
              </a:rPr>
              <a:t>4) </a:t>
            </a:r>
            <a:r>
              <a:rPr lang="en-US" b="1" i="0" u="none" strike="noStrike" dirty="0" err="1">
                <a:solidFill>
                  <a:srgbClr val="656565"/>
                </a:solidFill>
                <a:effectLst/>
                <a:latin typeface="Times New Roman" panose="02020603050405020304" pitchFamily="18" charset="0"/>
                <a:cs typeface="Times New Roman" panose="02020603050405020304" pitchFamily="18" charset="0"/>
              </a:rPr>
              <a:t>Generalisability</a:t>
            </a:r>
            <a:r>
              <a:rPr lang="en-US" b="1" i="0" u="none" strike="noStrike" dirty="0">
                <a:solidFill>
                  <a:srgbClr val="656565"/>
                </a:solidFill>
                <a:effectLst/>
                <a:latin typeface="Times New Roman" panose="02020603050405020304" pitchFamily="18" charset="0"/>
                <a:cs typeface="Times New Roman" panose="02020603050405020304" pitchFamily="18" charset="0"/>
              </a:rPr>
              <a:t> :</a:t>
            </a:r>
            <a:r>
              <a:rPr lang="en-US" b="0" i="0" u="none" strike="noStrike" dirty="0">
                <a:solidFill>
                  <a:srgbClr val="656565"/>
                </a:solidFill>
                <a:effectLst/>
                <a:latin typeface="Times New Roman" panose="02020603050405020304" pitchFamily="18" charset="0"/>
                <a:cs typeface="Times New Roman" panose="02020603050405020304" pitchFamily="18" charset="0"/>
              </a:rPr>
              <a:t> </a:t>
            </a:r>
          </a:p>
          <a:p>
            <a:pPr algn="just" fontAlgn="base"/>
            <a:r>
              <a:rPr lang="en-US" b="0" i="0" u="none" strike="noStrike" dirty="0">
                <a:solidFill>
                  <a:srgbClr val="656565"/>
                </a:solidFill>
                <a:effectLst/>
                <a:latin typeface="Times New Roman" panose="02020603050405020304" pitchFamily="18" charset="0"/>
                <a:cs typeface="Times New Roman" panose="02020603050405020304" pitchFamily="18" charset="0"/>
              </a:rPr>
              <a:t>A research design is said to be </a:t>
            </a:r>
            <a:r>
              <a:rPr lang="en-US" b="0" i="0" u="none" strike="noStrike" dirty="0" err="1">
                <a:solidFill>
                  <a:srgbClr val="656565"/>
                </a:solidFill>
                <a:effectLst/>
                <a:latin typeface="Times New Roman" panose="02020603050405020304" pitchFamily="18" charset="0"/>
                <a:cs typeface="Times New Roman" panose="02020603050405020304" pitchFamily="18" charset="0"/>
              </a:rPr>
              <a:t>generalisable</a:t>
            </a:r>
            <a:r>
              <a:rPr lang="en-US" b="0" i="0" u="none" strike="noStrike" dirty="0">
                <a:solidFill>
                  <a:srgbClr val="656565"/>
                </a:solidFill>
                <a:effectLst/>
                <a:latin typeface="Times New Roman" panose="02020603050405020304" pitchFamily="18" charset="0"/>
                <a:cs typeface="Times New Roman" panose="02020603050405020304" pitchFamily="18" charset="0"/>
              </a:rPr>
              <a:t> if the outcome of the research is applicable on a bigger population from which the sample is selected. A research design can be made </a:t>
            </a:r>
            <a:r>
              <a:rPr lang="en-US" b="0" i="0" u="none" strike="noStrike" dirty="0" err="1">
                <a:solidFill>
                  <a:srgbClr val="656565"/>
                </a:solidFill>
                <a:effectLst/>
                <a:latin typeface="Times New Roman" panose="02020603050405020304" pitchFamily="18" charset="0"/>
                <a:cs typeface="Times New Roman" panose="02020603050405020304" pitchFamily="18" charset="0"/>
              </a:rPr>
              <a:t>generalisable</a:t>
            </a:r>
            <a:r>
              <a:rPr lang="en-US" b="0" i="0" u="none" strike="noStrike" dirty="0">
                <a:solidFill>
                  <a:srgbClr val="656565"/>
                </a:solidFill>
                <a:effectLst/>
                <a:latin typeface="Times New Roman" panose="02020603050405020304" pitchFamily="18" charset="0"/>
                <a:cs typeface="Times New Roman" panose="02020603050405020304" pitchFamily="18" charset="0"/>
              </a:rPr>
              <a:t> by properly defining the population properly, selecting the sample carefully, analyzing the statistical data appropriately, and by preparing it methodologically. Therefore, the more the outcomes are </a:t>
            </a:r>
            <a:r>
              <a:rPr lang="en-US" b="0" i="0" u="none" strike="noStrike" dirty="0" err="1">
                <a:solidFill>
                  <a:srgbClr val="656565"/>
                </a:solidFill>
                <a:effectLst/>
                <a:latin typeface="Times New Roman" panose="02020603050405020304" pitchFamily="18" charset="0"/>
                <a:cs typeface="Times New Roman" panose="02020603050405020304" pitchFamily="18" charset="0"/>
              </a:rPr>
              <a:t>generalisable</a:t>
            </a:r>
            <a:r>
              <a:rPr lang="en-US" b="0" i="0" u="none" strike="noStrike" dirty="0">
                <a:solidFill>
                  <a:srgbClr val="656565"/>
                </a:solidFill>
                <a:effectLst/>
                <a:latin typeface="Times New Roman" panose="02020603050405020304" pitchFamily="18" charset="0"/>
                <a:cs typeface="Times New Roman" panose="02020603050405020304" pitchFamily="18" charset="0"/>
              </a:rPr>
              <a:t>, more efficient is the research design.</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222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59AF6-5CB5-688A-A076-51CF01D8541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57C2799-F8C2-6F53-D7D1-011F2439F048}"/>
              </a:ext>
            </a:extLst>
          </p:cNvPr>
          <p:cNvSpPr>
            <a:spLocks noGrp="1"/>
          </p:cNvSpPr>
          <p:nvPr>
            <p:ph idx="1"/>
          </p:nvPr>
        </p:nvSpPr>
        <p:spPr/>
        <p:txBody>
          <a:bodyPr>
            <a:normAutofit/>
          </a:bodyPr>
          <a:lstStyle/>
          <a:p>
            <a:pPr algn="just" fontAlgn="base"/>
            <a:r>
              <a:rPr lang="en-US" b="1" i="0" u="none" strike="noStrike" dirty="0">
                <a:solidFill>
                  <a:srgbClr val="656565"/>
                </a:solidFill>
                <a:effectLst/>
                <a:latin typeface="Times New Roman" panose="02020603050405020304" pitchFamily="18" charset="0"/>
                <a:cs typeface="Times New Roman" panose="02020603050405020304" pitchFamily="18" charset="0"/>
              </a:rPr>
              <a:t>5) Sufficient Information : </a:t>
            </a:r>
            <a:endParaRPr lang="en-US" b="0" i="0" u="none" strike="noStrike" dirty="0">
              <a:solidFill>
                <a:srgbClr val="656565"/>
              </a:solidFill>
              <a:effectLst/>
              <a:latin typeface="Times New Roman" panose="02020603050405020304" pitchFamily="18" charset="0"/>
              <a:cs typeface="Times New Roman" panose="02020603050405020304" pitchFamily="18" charset="0"/>
            </a:endParaRPr>
          </a:p>
          <a:p>
            <a:pPr algn="just" fontAlgn="base"/>
            <a:r>
              <a:rPr lang="en-US" b="0" i="0" u="none" strike="noStrike" dirty="0">
                <a:solidFill>
                  <a:srgbClr val="656565"/>
                </a:solidFill>
                <a:effectLst/>
                <a:latin typeface="Times New Roman" panose="02020603050405020304" pitchFamily="18" charset="0"/>
                <a:cs typeface="Times New Roman" panose="02020603050405020304" pitchFamily="18" charset="0"/>
              </a:rPr>
              <a:t>Any research is conducted to gain insight of the hidden facts, figures and information. The research design should be able to provide sufficient information to the researcher so that he can </a:t>
            </a:r>
            <a:r>
              <a:rPr lang="en-US" b="0" i="0" u="none" strike="noStrike" dirty="0" err="1">
                <a:solidFill>
                  <a:srgbClr val="656565"/>
                </a:solidFill>
                <a:effectLst/>
                <a:latin typeface="Times New Roman" panose="02020603050405020304" pitchFamily="18" charset="0"/>
                <a:cs typeface="Times New Roman" panose="02020603050405020304" pitchFamily="18" charset="0"/>
              </a:rPr>
              <a:t>analyse</a:t>
            </a:r>
            <a:r>
              <a:rPr lang="en-US" b="0" i="0" u="none" strike="noStrike" dirty="0">
                <a:solidFill>
                  <a:srgbClr val="656565"/>
                </a:solidFill>
                <a:effectLst/>
                <a:latin typeface="Times New Roman" panose="02020603050405020304" pitchFamily="18" charset="0"/>
                <a:cs typeface="Times New Roman" panose="02020603050405020304" pitchFamily="18" charset="0"/>
              </a:rPr>
              <a:t> the research problem in a broad perspective. The research design should be able to identify the research problem and research objective.</a:t>
            </a:r>
          </a:p>
          <a:p>
            <a:pPr algn="just" fontAlgn="base"/>
            <a:br>
              <a:rPr lang="en-US" b="0" i="0" u="none" strike="noStrike" dirty="0">
                <a:solidFill>
                  <a:srgbClr val="656565"/>
                </a:solidFill>
                <a:effectLst/>
                <a:latin typeface="Times New Roman" panose="02020603050405020304" pitchFamily="18" charset="0"/>
                <a:cs typeface="Times New Roman" panose="02020603050405020304" pitchFamily="18" charset="0"/>
              </a:rPr>
            </a:br>
            <a:endParaRPr lang="en-US" b="0" i="0" u="none" strike="noStrike" dirty="0">
              <a:solidFill>
                <a:srgbClr val="656565"/>
              </a:solidFill>
              <a:effectLst/>
              <a:latin typeface="Times New Roman" panose="02020603050405020304" pitchFamily="18" charset="0"/>
              <a:cs typeface="Times New Roman" panose="02020603050405020304" pitchFamily="18" charset="0"/>
            </a:endParaRPr>
          </a:p>
          <a:p>
            <a:pPr algn="just" fontAlgn="base"/>
            <a:r>
              <a:rPr lang="en-US" b="1" i="0" u="none" strike="noStrike" dirty="0">
                <a:solidFill>
                  <a:srgbClr val="656565"/>
                </a:solidFill>
                <a:effectLst/>
                <a:latin typeface="Times New Roman" panose="02020603050405020304" pitchFamily="18" charset="0"/>
                <a:cs typeface="Times New Roman" panose="02020603050405020304" pitchFamily="18" charset="0"/>
              </a:rPr>
              <a:t>6) Other Features : </a:t>
            </a:r>
            <a:endParaRPr lang="en-US" b="0" i="0" u="none" strike="noStrike" dirty="0">
              <a:solidFill>
                <a:srgbClr val="656565"/>
              </a:solidFill>
              <a:effectLst/>
              <a:latin typeface="Times New Roman" panose="02020603050405020304" pitchFamily="18" charset="0"/>
              <a:cs typeface="Times New Roman" panose="02020603050405020304" pitchFamily="18" charset="0"/>
            </a:endParaRPr>
          </a:p>
          <a:p>
            <a:pPr algn="just" fontAlgn="base"/>
            <a:r>
              <a:rPr lang="en-US" b="0" i="0" u="none" strike="noStrike" dirty="0">
                <a:solidFill>
                  <a:srgbClr val="656565"/>
                </a:solidFill>
                <a:effectLst/>
                <a:latin typeface="Times New Roman" panose="02020603050405020304" pitchFamily="18" charset="0"/>
                <a:cs typeface="Times New Roman" panose="02020603050405020304" pitchFamily="18" charset="0"/>
              </a:rPr>
              <a:t>Along with the above, there are some other features also that make a research design good. These are adaptability, flexibility. efficiency, etc. A good research design should be able to minimize the errors and maximize the accuracy</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6648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272FF-D9DE-EC01-8146-7998D460989F}"/>
              </a:ext>
            </a:extLst>
          </p:cNvPr>
          <p:cNvSpPr>
            <a:spLocks noGrp="1"/>
          </p:cNvSpPr>
          <p:nvPr>
            <p:ph type="title"/>
          </p:nvPr>
        </p:nvSpPr>
        <p:spPr/>
        <p:txBody>
          <a:bodyPr/>
          <a:lstStyle/>
          <a:p>
            <a:pPr algn="ctr"/>
            <a:r>
              <a:rPr lang="en-IN" b="0" i="0" u="none" strike="noStrike" dirty="0">
                <a:solidFill>
                  <a:srgbClr val="2C3E50"/>
                </a:solidFill>
                <a:effectLst/>
                <a:latin typeface="Algerian" panose="04020705040A02060702" pitchFamily="82" charset="0"/>
              </a:rPr>
              <a:t>Importance of Research Design</a:t>
            </a:r>
            <a:br>
              <a:rPr lang="en-IN" b="0" i="0" u="none" strike="noStrike" dirty="0">
                <a:solidFill>
                  <a:srgbClr val="2C3E50"/>
                </a:solidFill>
                <a:effectLst/>
                <a:latin typeface="Algerian" panose="04020705040A02060702" pitchFamily="82" charset="0"/>
              </a:rPr>
            </a:br>
            <a:endParaRPr lang="en-IN" dirty="0">
              <a:latin typeface="Algerian" panose="04020705040A02060702" pitchFamily="82" charset="0"/>
            </a:endParaRPr>
          </a:p>
        </p:txBody>
      </p:sp>
      <p:sp>
        <p:nvSpPr>
          <p:cNvPr id="3" name="Content Placeholder 2">
            <a:extLst>
              <a:ext uri="{FF2B5EF4-FFF2-40B4-BE49-F238E27FC236}">
                <a16:creationId xmlns:a16="http://schemas.microsoft.com/office/drawing/2014/main" id="{9191104B-5CED-8E47-8478-1A5C3F2A022E}"/>
              </a:ext>
            </a:extLst>
          </p:cNvPr>
          <p:cNvSpPr>
            <a:spLocks noGrp="1"/>
          </p:cNvSpPr>
          <p:nvPr>
            <p:ph idx="1"/>
          </p:nvPr>
        </p:nvSpPr>
        <p:spPr/>
        <p:txBody>
          <a:bodyPr>
            <a:noAutofit/>
          </a:bodyPr>
          <a:lstStyle/>
          <a:p>
            <a:pPr algn="just" fontAlgn="base"/>
            <a:r>
              <a:rPr lang="en-US" sz="1800" b="0" i="0" u="none" strike="noStrike" dirty="0">
                <a:solidFill>
                  <a:srgbClr val="656565"/>
                </a:solidFill>
                <a:effectLst/>
                <a:latin typeface="georgia" panose="02040502050405020303" pitchFamily="18" charset="0"/>
              </a:rPr>
              <a:t>Purpose of research design / Use of research designs are as follows :</a:t>
            </a:r>
            <a:endParaRPr lang="en-US" sz="1800" b="0" i="0" u="none" strike="noStrike" dirty="0">
              <a:solidFill>
                <a:srgbClr val="656565"/>
              </a:solidFill>
              <a:effectLst/>
              <a:latin typeface="Fira Sans" panose="020B0503050000020004" pitchFamily="34" charset="0"/>
            </a:endParaRPr>
          </a:p>
          <a:p>
            <a:pPr algn="just" fontAlgn="base"/>
            <a:br>
              <a:rPr lang="en-US" sz="1800" b="0" i="0" u="none" strike="noStrike" dirty="0">
                <a:solidFill>
                  <a:srgbClr val="656565"/>
                </a:solidFill>
                <a:effectLst/>
                <a:latin typeface="georgia" panose="02040502050405020303" pitchFamily="18" charset="0"/>
              </a:rPr>
            </a:br>
            <a:endParaRPr lang="en-US" sz="1800" b="0" i="0" u="none" strike="noStrike" dirty="0">
              <a:solidFill>
                <a:srgbClr val="656565"/>
              </a:solidFill>
              <a:effectLst/>
              <a:latin typeface="Fira Sans" panose="020B0503050000020004" pitchFamily="34" charset="0"/>
            </a:endParaRPr>
          </a:p>
          <a:p>
            <a:pPr algn="just" fontAlgn="base"/>
            <a:r>
              <a:rPr lang="en-US" sz="1800" b="1" i="0" u="none" strike="noStrike" dirty="0">
                <a:solidFill>
                  <a:srgbClr val="656565"/>
                </a:solidFill>
                <a:effectLst/>
                <a:latin typeface="georgia" panose="02040502050405020303" pitchFamily="18" charset="0"/>
              </a:rPr>
              <a:t>1) Reduces Cost : </a:t>
            </a:r>
            <a:endParaRPr lang="en-US" sz="1800" b="0" i="0" u="none" strike="noStrike" dirty="0">
              <a:solidFill>
                <a:srgbClr val="656565"/>
              </a:solidFill>
              <a:effectLst/>
              <a:latin typeface="Fira Sans" panose="020B0503050000020004" pitchFamily="34" charset="0"/>
            </a:endParaRPr>
          </a:p>
          <a:p>
            <a:pPr algn="just" fontAlgn="base"/>
            <a:r>
              <a:rPr lang="en-US" sz="1800" b="0" i="0" u="none" strike="noStrike" dirty="0">
                <a:solidFill>
                  <a:srgbClr val="656565"/>
                </a:solidFill>
                <a:effectLst/>
                <a:latin typeface="georgia" panose="02040502050405020303" pitchFamily="18" charset="0"/>
              </a:rPr>
              <a:t>Research design is needed to reduce the excessive costs in terms of time, money and effort by planning the research work in advance.</a:t>
            </a:r>
            <a:endParaRPr lang="en-US" sz="1800" b="0" i="0" u="none" strike="noStrike" dirty="0">
              <a:solidFill>
                <a:srgbClr val="656565"/>
              </a:solidFill>
              <a:effectLst/>
              <a:latin typeface="Fira Sans" panose="020B0503050000020004" pitchFamily="34" charset="0"/>
            </a:endParaRPr>
          </a:p>
          <a:p>
            <a:pPr algn="just" fontAlgn="base"/>
            <a:br>
              <a:rPr lang="en-US" sz="1800" b="0" i="0" u="none" strike="noStrike" dirty="0">
                <a:solidFill>
                  <a:srgbClr val="656565"/>
                </a:solidFill>
                <a:effectLst/>
                <a:latin typeface="georgia" panose="02040502050405020303" pitchFamily="18" charset="0"/>
              </a:rPr>
            </a:br>
            <a:endParaRPr lang="en-US" sz="1800" b="0" i="0" u="none" strike="noStrike" dirty="0">
              <a:solidFill>
                <a:srgbClr val="656565"/>
              </a:solidFill>
              <a:effectLst/>
              <a:latin typeface="Fira Sans" panose="020B0503050000020004" pitchFamily="34" charset="0"/>
            </a:endParaRPr>
          </a:p>
          <a:p>
            <a:pPr algn="just" fontAlgn="base"/>
            <a:r>
              <a:rPr lang="en-US" sz="1800" b="1" i="0" u="none" strike="noStrike" dirty="0">
                <a:solidFill>
                  <a:srgbClr val="656565"/>
                </a:solidFill>
                <a:effectLst/>
                <a:latin typeface="georgia" panose="02040502050405020303" pitchFamily="18" charset="0"/>
              </a:rPr>
              <a:t>2) Facilitate the Smooth Scaling : </a:t>
            </a:r>
            <a:endParaRPr lang="en-US" sz="1800" b="0" i="0" u="none" strike="noStrike" dirty="0">
              <a:solidFill>
                <a:srgbClr val="656565"/>
              </a:solidFill>
              <a:effectLst/>
              <a:latin typeface="Fira Sans" panose="020B0503050000020004" pitchFamily="34" charset="0"/>
            </a:endParaRPr>
          </a:p>
          <a:p>
            <a:pPr algn="just" fontAlgn="base"/>
            <a:r>
              <a:rPr lang="en-US" sz="1800" b="0" i="0" u="none" strike="noStrike" dirty="0">
                <a:solidFill>
                  <a:srgbClr val="656565"/>
                </a:solidFill>
                <a:effectLst/>
                <a:latin typeface="georgia" panose="02040502050405020303" pitchFamily="18" charset="0"/>
              </a:rPr>
              <a:t>In order to perform the process of scaling smoothly, an efficient research design is of utmost importance. It makes the research process effective enough to give maximum relevant outcome in an easy way. </a:t>
            </a:r>
            <a:endParaRPr lang="en-US" sz="1800" b="0" i="0" u="none" strike="noStrike" dirty="0">
              <a:solidFill>
                <a:srgbClr val="656565"/>
              </a:solidFill>
              <a:effectLst/>
              <a:latin typeface="Fira Sans" panose="020B0503050000020004" pitchFamily="34" charset="0"/>
            </a:endParaRPr>
          </a:p>
          <a:p>
            <a:pPr algn="just" fontAlgn="base"/>
            <a:br>
              <a:rPr lang="en-US" sz="1800" b="0" i="0" u="none" strike="noStrike" dirty="0">
                <a:solidFill>
                  <a:srgbClr val="656565"/>
                </a:solidFill>
                <a:effectLst/>
                <a:latin typeface="georgia" panose="02040502050405020303" pitchFamily="18" charset="0"/>
              </a:rPr>
            </a:br>
            <a:endParaRPr lang="en-US" sz="1800" b="0" i="0" u="none" strike="noStrike" dirty="0">
              <a:solidFill>
                <a:srgbClr val="656565"/>
              </a:solidFill>
              <a:effectLst/>
              <a:latin typeface="Fira Sans" panose="020B0503050000020004" pitchFamily="34" charset="0"/>
            </a:endParaRPr>
          </a:p>
        </p:txBody>
      </p:sp>
    </p:spTree>
    <p:extLst>
      <p:ext uri="{BB962C8B-B14F-4D97-AF65-F5344CB8AC3E}">
        <p14:creationId xmlns:p14="http://schemas.microsoft.com/office/powerpoint/2010/main" val="2205834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D02B3-374A-A8D1-FA5B-492DE0975AD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0F38E13-BD63-4127-7C97-B1E15E2B7C56}"/>
              </a:ext>
            </a:extLst>
          </p:cNvPr>
          <p:cNvSpPr>
            <a:spLocks noGrp="1"/>
          </p:cNvSpPr>
          <p:nvPr>
            <p:ph idx="1"/>
          </p:nvPr>
        </p:nvSpPr>
        <p:spPr/>
        <p:txBody>
          <a:bodyPr>
            <a:noAutofit/>
          </a:bodyPr>
          <a:lstStyle/>
          <a:p>
            <a:pPr algn="l" fontAlgn="base"/>
            <a:br>
              <a:rPr lang="en-US" b="0" i="0" u="none" strike="noStrike" dirty="0">
                <a:solidFill>
                  <a:srgbClr val="656565"/>
                </a:solidFill>
                <a:effectLst/>
                <a:latin typeface="Times New Roman" panose="02020603050405020304" pitchFamily="18" charset="0"/>
                <a:cs typeface="Times New Roman" panose="02020603050405020304" pitchFamily="18" charset="0"/>
              </a:rPr>
            </a:br>
            <a:r>
              <a:rPr lang="en-US" b="1" i="0" u="none" strike="noStrike" dirty="0">
                <a:solidFill>
                  <a:srgbClr val="656565"/>
                </a:solidFill>
                <a:effectLst/>
                <a:latin typeface="Times New Roman" panose="02020603050405020304" pitchFamily="18" charset="0"/>
                <a:cs typeface="Times New Roman" panose="02020603050405020304" pitchFamily="18" charset="0"/>
              </a:rPr>
              <a:t>3) Helps in Relevant Data Collection and Analysis : </a:t>
            </a:r>
            <a:endParaRPr lang="en-US" b="0" i="0" u="none" strike="noStrike" dirty="0">
              <a:solidFill>
                <a:srgbClr val="656565"/>
              </a:solidFill>
              <a:effectLst/>
              <a:latin typeface="Times New Roman" panose="02020603050405020304" pitchFamily="18" charset="0"/>
              <a:cs typeface="Times New Roman" panose="02020603050405020304" pitchFamily="18" charset="0"/>
            </a:endParaRPr>
          </a:p>
          <a:p>
            <a:pPr algn="l" fontAlgn="base"/>
            <a:r>
              <a:rPr lang="en-US" b="0" i="0" u="none" strike="noStrike" dirty="0">
                <a:solidFill>
                  <a:srgbClr val="656565"/>
                </a:solidFill>
                <a:effectLst/>
                <a:latin typeface="Times New Roman" panose="02020603050405020304" pitchFamily="18" charset="0"/>
                <a:cs typeface="Times New Roman" panose="02020603050405020304" pitchFamily="18" charset="0"/>
              </a:rPr>
              <a:t>Research design helps the researchers in planning the methods of data collection and analysis as per the objective of research. It is also responsible for the reliable research work as it is the foundation for entire research. Lack of proper attention in preparation of research design can harm the entire research work.</a:t>
            </a:r>
          </a:p>
          <a:p>
            <a:pPr algn="l" fontAlgn="base"/>
            <a:br>
              <a:rPr lang="en-US" b="0" i="0" u="none" strike="noStrike" dirty="0">
                <a:solidFill>
                  <a:srgbClr val="656565"/>
                </a:solidFill>
                <a:effectLst/>
                <a:latin typeface="Times New Roman" panose="02020603050405020304" pitchFamily="18" charset="0"/>
                <a:cs typeface="Times New Roman" panose="02020603050405020304" pitchFamily="18" charset="0"/>
              </a:rPr>
            </a:br>
            <a:endParaRPr lang="en-US" b="0" i="0" u="none" strike="noStrike" dirty="0">
              <a:solidFill>
                <a:srgbClr val="656565"/>
              </a:solidFill>
              <a:effectLst/>
              <a:latin typeface="Times New Roman" panose="02020603050405020304" pitchFamily="18" charset="0"/>
              <a:cs typeface="Times New Roman" panose="02020603050405020304" pitchFamily="18" charset="0"/>
            </a:endParaRPr>
          </a:p>
          <a:p>
            <a:pPr algn="l" fontAlgn="base"/>
            <a:r>
              <a:rPr lang="en-US" b="1" i="0" u="none" strike="noStrike" dirty="0">
                <a:solidFill>
                  <a:srgbClr val="656565"/>
                </a:solidFill>
                <a:effectLst/>
                <a:latin typeface="Times New Roman" panose="02020603050405020304" pitchFamily="18" charset="0"/>
                <a:cs typeface="Times New Roman" panose="02020603050405020304" pitchFamily="18" charset="0"/>
              </a:rPr>
              <a:t>4) Assists in Smooth Flow of Research Operations : </a:t>
            </a:r>
            <a:endParaRPr lang="en-US" b="0" i="0" u="none" strike="noStrike" dirty="0">
              <a:solidFill>
                <a:srgbClr val="656565"/>
              </a:solidFill>
              <a:effectLst/>
              <a:latin typeface="Times New Roman" panose="02020603050405020304" pitchFamily="18" charset="0"/>
              <a:cs typeface="Times New Roman" panose="02020603050405020304" pitchFamily="18" charset="0"/>
            </a:endParaRPr>
          </a:p>
          <a:p>
            <a:pPr algn="l" fontAlgn="base"/>
            <a:r>
              <a:rPr lang="en-US" b="0" i="0" u="none" strike="noStrike" dirty="0">
                <a:solidFill>
                  <a:srgbClr val="656565"/>
                </a:solidFill>
                <a:effectLst/>
                <a:latin typeface="Times New Roman" panose="02020603050405020304" pitchFamily="18" charset="0"/>
                <a:cs typeface="Times New Roman" panose="02020603050405020304" pitchFamily="18" charset="0"/>
              </a:rPr>
              <a:t>Research design is necessary to give better and effective structure to the research. Since all the decisions are made in advance, therefore, research design facilitates the smooth flow of research operations and reduces the possible problems of researchers</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688574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48</TotalTime>
  <Words>981</Words>
  <Application>Microsoft Office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Algerian</vt:lpstr>
      <vt:lpstr>Bernard MT Condensed</vt:lpstr>
      <vt:lpstr>Calibri</vt:lpstr>
      <vt:lpstr>Calibri Light</vt:lpstr>
      <vt:lpstr>Fira Sans</vt:lpstr>
      <vt:lpstr>georgia</vt:lpstr>
      <vt:lpstr>Times New Roman</vt:lpstr>
      <vt:lpstr>Retrospect</vt:lpstr>
      <vt:lpstr>RESEARCH DESIGN</vt:lpstr>
      <vt:lpstr> What is Research Design ?</vt:lpstr>
      <vt:lpstr>Definition of Research Design </vt:lpstr>
      <vt:lpstr>Features of a Good Research Design </vt:lpstr>
      <vt:lpstr>PowerPoint Presentation</vt:lpstr>
      <vt:lpstr>PowerPoint Presentation</vt:lpstr>
      <vt:lpstr>PowerPoint Presentation</vt:lpstr>
      <vt:lpstr>Importance of Research Design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What is Research Design ?</dc:title>
  <dc:creator>Shailee Upadhayay</dc:creator>
  <cp:lastModifiedBy>Shailee Upadhayay</cp:lastModifiedBy>
  <cp:revision>1</cp:revision>
  <dcterms:created xsi:type="dcterms:W3CDTF">2023-02-06T06:13:11Z</dcterms:created>
  <dcterms:modified xsi:type="dcterms:W3CDTF">2023-02-11T03:55:44Z</dcterms:modified>
</cp:coreProperties>
</file>